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.xml" ContentType="application/vnd.openxmlformats-officedocument.presentationml.slide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_rels/presentation.xml.rels" ContentType="application/vnd.openxmlformats-package.relationships+xml"/>
  <Override PartName="/ppt/media/image1.png" ContentType="image/png"/>
  <Override PartName="/ppt/media/image2.jpeg" ContentType="image/jpeg"/>
  <Override PartName="/ppt/media/image3.jpeg" ContentType="image/jpeg"/>
  <Override PartName="/ppt/presProps.xml" ContentType="application/vnd.openxmlformats-officedocument.presentationml.presPro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BFAF3EF-A672-4D9E-8D8C-EE9B615343B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8329645-4D71-458E-9137-0C2E1891EEA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76C7158-BB95-48E1-9C18-F2EDE376B48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56430D2D-AF6F-4A6A-8818-79C1C71B7D8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0487F655-BD6D-4C5E-9A1F-B4CB11FB9E37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497CF68-EE4B-42D0-974B-0BDB4AD555A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9009FB0-B3DF-47F0-BDFE-1B263398AFC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7AD0D31-83B8-4907-AA31-06D348CF566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CC067A4-0E78-47DC-9F09-65F17EC281F5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E4E495A-E34D-4F63-856A-F47A7CCABE8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339E289-81F1-459F-834B-24A215A1C4C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EB6B87F8-21EA-4509-B271-A7F300A6C04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95194F0-CD16-4B4A-A2E6-62DA3FCA6A4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A9A93F2-959D-4E0C-BF85-DA1589549F8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1F07820-9941-467B-B3B7-B4C7D6B3B7D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4C09D39-35E0-4F9C-AA82-1F912BC7896B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1820A0B-1724-4FAF-8BC2-E805232E63F9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FAE01E3-5CD7-4882-B3DE-0C2AAFC57F3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297CEA4-9B96-4E28-98FC-CE15A823CF8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EBB910B-597C-43A5-A67E-B7F5CA5047E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hu-H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F8DD86A7-0081-4AE8-B928-FF42DD69B402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DE8EA0D2-4686-4436-8A25-BFA204DE943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99DC050-B34C-4E30-8BCA-53223AEE93B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A963FF1B-A6A3-4E10-9D75-4A7CE5A5888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hu-HU" sz="4400" spc="-1" strike="noStrike">
                <a:solidFill>
                  <a:srgbClr val="000000"/>
                </a:solidFill>
                <a:latin typeface="Calibri"/>
              </a:rPr>
              <a:t>Click to edit the title text format</a:t>
            </a:r>
            <a:endParaRPr b="0" lang="hu-HU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8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8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8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8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lnSpc>
                <a:spcPct val="100000"/>
              </a:lnSpc>
              <a:buNone/>
              <a:defRPr b="0" lang="hu-H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rgbClr val="8b8b8b"/>
                </a:solidFill>
                <a:latin typeface="Calibri"/>
              </a:rPr>
              <a:t>&lt;footer&gt;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2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hu-H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8DB8505A-10ED-4500-B8EB-AF9D4D4B6EE1}" type="slidenum">
              <a:rPr b="0" lang="hu-H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 idx="3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hu-H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rgbClr val="8b8b8b"/>
                </a:solidFill>
                <a:latin typeface="Calibri"/>
              </a:rPr>
              <a:t>&lt;date/time&gt;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hu-HU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5EA3216-6FBA-41FD-BE32-69342895D954}" type="slidenum">
              <a:rPr b="0" lang="hu-HU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hu-HU" sz="1800" spc="-1" strike="noStrike">
                <a:solidFill>
                  <a:srgbClr val="000000"/>
                </a:solidFill>
                <a:latin typeface="Calibri"/>
              </a:rPr>
              <a:t>Click to edit the title text format</a:t>
            </a: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hu-HU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hu-HU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hu-HU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hu-HU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hu-HU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hu-HU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Kép 12" descr=""/>
          <p:cNvPicPr/>
          <p:nvPr/>
        </p:nvPicPr>
        <p:blipFill>
          <a:blip r:embed="rId1"/>
          <a:stretch/>
        </p:blipFill>
        <p:spPr>
          <a:xfrm>
            <a:off x="10548000" y="420120"/>
            <a:ext cx="1264680" cy="425880"/>
          </a:xfrm>
          <a:prstGeom prst="rect">
            <a:avLst/>
          </a:prstGeom>
          <a:ln w="0">
            <a:noFill/>
          </a:ln>
        </p:spPr>
      </p:pic>
      <p:pic>
        <p:nvPicPr>
          <p:cNvPr id="83" name="Kép 84" descr=""/>
          <p:cNvPicPr/>
          <p:nvPr/>
        </p:nvPicPr>
        <p:blipFill>
          <a:blip r:embed="rId2"/>
          <a:stretch/>
        </p:blipFill>
        <p:spPr>
          <a:xfrm>
            <a:off x="6480000" y="1098360"/>
            <a:ext cx="5711760" cy="5758920"/>
          </a:xfrm>
          <a:prstGeom prst="rect">
            <a:avLst/>
          </a:prstGeom>
          <a:ln w="0">
            <a:noFill/>
          </a:ln>
        </p:spPr>
      </p:pic>
      <p:sp>
        <p:nvSpPr>
          <p:cNvPr id="84" name="Téglalap 85"/>
          <p:cNvSpPr/>
          <p:nvPr/>
        </p:nvSpPr>
        <p:spPr>
          <a:xfrm>
            <a:off x="0" y="6713280"/>
            <a:ext cx="12191760" cy="144000"/>
          </a:xfrm>
          <a:prstGeom prst="rect">
            <a:avLst/>
          </a:prstGeom>
          <a:solidFill>
            <a:srgbClr val="64b8e7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5" name="Kép 2" descr=""/>
          <p:cNvPicPr/>
          <p:nvPr/>
        </p:nvPicPr>
        <p:blipFill>
          <a:blip r:embed="rId3"/>
          <a:srcRect l="7065" t="0" r="0" b="0"/>
          <a:stretch/>
        </p:blipFill>
        <p:spPr>
          <a:xfrm>
            <a:off x="936000" y="209520"/>
            <a:ext cx="1551600" cy="966240"/>
          </a:xfrm>
          <a:prstGeom prst="rect">
            <a:avLst/>
          </a:prstGeom>
          <a:ln w="0">
            <a:noFill/>
          </a:ln>
        </p:spPr>
      </p:pic>
      <p:sp>
        <p:nvSpPr>
          <p:cNvPr id="86" name="Cím 1"/>
          <p:cNvSpPr/>
          <p:nvPr/>
        </p:nvSpPr>
        <p:spPr>
          <a:xfrm>
            <a:off x="3436920" y="2578320"/>
            <a:ext cx="5686200" cy="71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>
              <a:lnSpc>
                <a:spcPct val="100000"/>
              </a:lnSpc>
            </a:pPr>
            <a:r>
              <a:rPr b="1" lang="hu-HU" sz="4000" spc="-1" strike="noStrike">
                <a:solidFill>
                  <a:srgbClr val="000000"/>
                </a:solidFill>
                <a:latin typeface="Calibri"/>
                <a:ea typeface="DejaVu Sans"/>
              </a:rPr>
              <a:t>Title of the presentation</a:t>
            </a:r>
            <a:endParaRPr b="1" lang="hu-HU" sz="4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Alcím 2"/>
          <p:cNvSpPr/>
          <p:nvPr/>
        </p:nvSpPr>
        <p:spPr>
          <a:xfrm>
            <a:off x="3510720" y="3658320"/>
            <a:ext cx="5686200" cy="53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spcBef>
                <a:spcPts val="51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600" spc="-1" strike="noStrike">
                <a:solidFill>
                  <a:srgbClr val="000000"/>
                </a:solidFill>
                <a:latin typeface="Calibri"/>
                <a:ea typeface="DejaVu Sans"/>
              </a:rPr>
              <a:t>Subtitle</a:t>
            </a:r>
            <a:endParaRPr b="0" lang="hu-HU" sz="2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"/>
          <p:cNvSpPr/>
          <p:nvPr/>
        </p:nvSpPr>
        <p:spPr>
          <a:xfrm flipH="1">
            <a:off x="9720000" y="5538600"/>
            <a:ext cx="2471760" cy="1319400"/>
          </a:xfrm>
          <a:prstGeom prst="rtTriangle">
            <a:avLst/>
          </a:prstGeom>
          <a:solidFill>
            <a:srgbClr val="ff000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hu-H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Szövegdoboz 1"/>
          <p:cNvSpPr/>
          <p:nvPr/>
        </p:nvSpPr>
        <p:spPr>
          <a:xfrm>
            <a:off x="9530280" y="6411960"/>
            <a:ext cx="2544480" cy="27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  <a:tabLst>
                <a:tab algn="l" pos="408240"/>
              </a:tabLst>
            </a:pPr>
            <a:r>
              <a:rPr b="1" lang="hu-HU" sz="1200" spc="-1" strike="noStrike">
                <a:solidFill>
                  <a:srgbClr val="ffffff"/>
                </a:solidFill>
                <a:latin typeface="Myriad Pro"/>
                <a:ea typeface="DejaVu Sans"/>
              </a:rPr>
              <a:t>WWW.PPXXII.COM</a:t>
            </a:r>
            <a:endParaRPr b="0" lang="hu-HU" sz="1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90" name=""/>
          <p:cNvSpPr/>
          <p:nvPr/>
        </p:nvSpPr>
        <p:spPr>
          <a:xfrm flipV="1">
            <a:off x="0" y="0"/>
            <a:ext cx="1440000" cy="540000"/>
          </a:xfrm>
          <a:prstGeom prst="rtTriangle">
            <a:avLst/>
          </a:prstGeom>
          <a:solidFill>
            <a:srgbClr val="ff000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hu-H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ím 1"/>
          <p:cNvSpPr/>
          <p:nvPr/>
        </p:nvSpPr>
        <p:spPr>
          <a:xfrm>
            <a:off x="1231200" y="2338200"/>
            <a:ext cx="8961480" cy="30528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rmAutofit/>
          </a:bodyPr>
          <a:p>
            <a:pPr marL="343080" indent="-34308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Char char="•"/>
            </a:pPr>
            <a:r>
              <a:rPr b="0" lang="hu-HU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Presentation</a:t>
            </a:r>
            <a:endParaRPr b="0" lang="hu-H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Char char="•"/>
            </a:pPr>
            <a:r>
              <a:rPr b="0" lang="hu-HU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Presentation</a:t>
            </a:r>
            <a:endParaRPr b="0" lang="hu-H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Char char="•"/>
            </a:pPr>
            <a:r>
              <a:rPr b="0" lang="hu-HU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Presentation</a:t>
            </a:r>
            <a:endParaRPr b="0" lang="hu-H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Char char="•"/>
            </a:pPr>
            <a:r>
              <a:rPr b="0" lang="hu-HU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Presentation</a:t>
            </a:r>
            <a:endParaRPr b="0" lang="hu-H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Char char="•"/>
            </a:pPr>
            <a:r>
              <a:rPr b="0" lang="hu-HU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Presentation</a:t>
            </a:r>
            <a:endParaRPr b="0" lang="hu-H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Char char="•"/>
            </a:pPr>
            <a:r>
              <a:rPr b="0" lang="hu-HU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Presentation</a:t>
            </a:r>
            <a:endParaRPr b="0" lang="hu-HU" sz="2400" spc="-1" strike="noStrike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buClr>
                <a:srgbClr val="000000"/>
              </a:buClr>
              <a:buSzPct val="125000"/>
              <a:buFont typeface="Arial"/>
              <a:buChar char="•"/>
            </a:pPr>
            <a:r>
              <a:rPr b="0" lang="hu-HU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Presentation</a:t>
            </a:r>
            <a:endParaRPr b="0" lang="hu-HU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1"/>
          <p:cNvSpPr/>
          <p:nvPr/>
        </p:nvSpPr>
        <p:spPr>
          <a:xfrm>
            <a:off x="4675320" y="299520"/>
            <a:ext cx="7054200" cy="717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93000"/>
          </a:bodyPr>
          <a:p>
            <a:pPr algn="r">
              <a:lnSpc>
                <a:spcPct val="100000"/>
              </a:lnSpc>
              <a:tabLst>
                <a:tab algn="l" pos="0"/>
              </a:tabLst>
            </a:pPr>
            <a:r>
              <a:rPr b="1" lang="hu-HU" sz="4400" spc="-1" strike="noStrike">
                <a:solidFill>
                  <a:srgbClr val="000000"/>
                </a:solidFill>
                <a:latin typeface="Calibri"/>
              </a:rPr>
              <a:t>Presentation</a:t>
            </a:r>
            <a:endParaRPr b="1" lang="hu-HU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Téglalap 11"/>
          <p:cNvSpPr/>
          <p:nvPr/>
        </p:nvSpPr>
        <p:spPr>
          <a:xfrm>
            <a:off x="0" y="0"/>
            <a:ext cx="2329920" cy="143352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endParaRPr b="0" lang="hu-HU" sz="1800" spc="-1" strike="noStrike">
              <a:solidFill>
                <a:schemeClr val="lt1"/>
              </a:solidFill>
              <a:latin typeface="Calibri"/>
            </a:endParaRPr>
          </a:p>
        </p:txBody>
      </p:sp>
      <p:pic>
        <p:nvPicPr>
          <p:cNvPr id="94" name="Kép 5" descr=""/>
          <p:cNvPicPr/>
          <p:nvPr/>
        </p:nvPicPr>
        <p:blipFill>
          <a:blip r:embed="rId1"/>
          <a:srcRect l="7065" t="0" r="0" b="0"/>
          <a:stretch/>
        </p:blipFill>
        <p:spPr>
          <a:xfrm>
            <a:off x="348840" y="231120"/>
            <a:ext cx="1551600" cy="966240"/>
          </a:xfrm>
          <a:prstGeom prst="rect">
            <a:avLst/>
          </a:prstGeom>
          <a:ln w="0">
            <a:noFill/>
          </a:ln>
        </p:spPr>
      </p:pic>
      <p:pic>
        <p:nvPicPr>
          <p:cNvPr id="95" name="Kép 1" descr=""/>
          <p:cNvPicPr/>
          <p:nvPr/>
        </p:nvPicPr>
        <p:blipFill>
          <a:blip r:embed="rId2"/>
          <a:stretch/>
        </p:blipFill>
        <p:spPr>
          <a:xfrm>
            <a:off x="6480000" y="1098720"/>
            <a:ext cx="5711760" cy="5758920"/>
          </a:xfrm>
          <a:prstGeom prst="rect">
            <a:avLst/>
          </a:prstGeom>
          <a:ln w="0">
            <a:noFill/>
          </a:ln>
        </p:spPr>
      </p:pic>
      <p:sp>
        <p:nvSpPr>
          <p:cNvPr id="96" name="Téglalap 1"/>
          <p:cNvSpPr/>
          <p:nvPr/>
        </p:nvSpPr>
        <p:spPr>
          <a:xfrm>
            <a:off x="0" y="6713640"/>
            <a:ext cx="12191760" cy="144000"/>
          </a:xfrm>
          <a:prstGeom prst="rect">
            <a:avLst/>
          </a:prstGeom>
          <a:solidFill>
            <a:srgbClr val="64b8e7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hu-H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"/>
          <p:cNvSpPr/>
          <p:nvPr/>
        </p:nvSpPr>
        <p:spPr>
          <a:xfrm flipH="1">
            <a:off x="9720000" y="5538960"/>
            <a:ext cx="2471760" cy="1319400"/>
          </a:xfrm>
          <a:prstGeom prst="rtTriangle">
            <a:avLst/>
          </a:prstGeom>
          <a:solidFill>
            <a:srgbClr val="ff000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hu-H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Szövegdoboz 2"/>
          <p:cNvSpPr/>
          <p:nvPr/>
        </p:nvSpPr>
        <p:spPr>
          <a:xfrm>
            <a:off x="9530280" y="6412320"/>
            <a:ext cx="2544480" cy="272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r">
              <a:lnSpc>
                <a:spcPct val="100000"/>
              </a:lnSpc>
              <a:tabLst>
                <a:tab algn="l" pos="408240"/>
              </a:tabLst>
            </a:pPr>
            <a:r>
              <a:rPr b="1" lang="hu-HU" sz="1200" spc="-1" strike="noStrike">
                <a:solidFill>
                  <a:srgbClr val="ffffff"/>
                </a:solidFill>
                <a:latin typeface="Myriad Pro"/>
                <a:ea typeface="DejaVu Sans"/>
              </a:rPr>
              <a:t>WWW.PPXXII.COM</a:t>
            </a:r>
            <a:endParaRPr b="0" lang="hu-HU" sz="1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-té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-té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Application>LibreOffice/7.4.5.1$MacOSX_X86_64 LibreOffice_project/9c0871452b3918c1019dde9bfac75448afc4b57f</Application>
  <AppVersion>15.0000</AppVersion>
  <Words>18</Words>
  <Paragraphs>11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2025-03-01T16:52:39Z</dcterms:created>
  <dc:creator>Péter Balassa</dc:creator>
  <dc:description/>
  <dc:language>hu-HU</dc:language>
  <cp:lastModifiedBy/>
  <dcterms:modified xsi:type="dcterms:W3CDTF">2025-03-20T10:36:24Z</dcterms:modified>
  <cp:revision>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Szélesvásznú</vt:lpwstr>
  </property>
  <property fmtid="{D5CDD505-2E9C-101B-9397-08002B2CF9AE}" pid="3" name="Slides">
    <vt:i4>2</vt:i4>
  </property>
</Properties>
</file>